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 txBox="1">
            <a:spLocks/>
          </p:cNvSpPr>
          <p:nvPr/>
        </p:nvSpPr>
        <p:spPr>
          <a:xfrm>
            <a:off x="304800" y="1295400"/>
            <a:ext cx="6096000" cy="32766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125"/>
              </a:spcBef>
              <a:spcAft>
                <a:spcPts val="125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ambria" pitchFamily="18" charset="0"/>
                <a:ea typeface="+mj-ea"/>
                <a:cs typeface="+mj-cs"/>
              </a:rPr>
              <a:t>Title: </a:t>
            </a:r>
            <a:b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ambria" pitchFamily="18" charset="0"/>
                <a:ea typeface="+mj-ea"/>
                <a:cs typeface="+mj-cs"/>
              </a:rPr>
            </a:b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uLnTx/>
                <a:uFillTx/>
                <a:latin typeface="Cambria" pitchFamily="18" charset="0"/>
                <a:ea typeface="+mj-ea"/>
                <a:cs typeface="+mj-cs"/>
              </a:rPr>
              <a:t>Presentation Title Place Here and</a:t>
            </a:r>
            <a:r>
              <a:rPr kumimoji="0" lang="en-US" sz="2600" b="1" i="0" u="none" strike="noStrike" kern="1200" cap="none" spc="0" normalizeH="0" noProof="0" dirty="0" smtClean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uLnTx/>
                <a:uFillTx/>
                <a:latin typeface="Cambria" pitchFamily="18" charset="0"/>
                <a:ea typeface="+mj-ea"/>
                <a:cs typeface="+mj-cs"/>
              </a:rPr>
              <a:t> </a:t>
            </a: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uLnTx/>
                <a:uFillTx/>
                <a:latin typeface="Cambria" pitchFamily="18" charset="0"/>
                <a:ea typeface="+mj-ea"/>
                <a:cs typeface="+mj-cs"/>
              </a:rPr>
              <a:t>Use This Font ‘Cambria’ (Bold) </a:t>
            </a:r>
            <a:endParaRPr lang="en-US" sz="2600" b="1" dirty="0" smtClean="0">
              <a:solidFill>
                <a:schemeClr val="bg1">
                  <a:lumMod val="75000"/>
                </a:schemeClr>
              </a:solidFill>
              <a:latin typeface="Cambria" pitchFamily="18" charset="0"/>
              <a:ea typeface="+mj-ea"/>
              <a:cs typeface="+mj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125"/>
              </a:spcBef>
              <a:spcAft>
                <a:spcPts val="125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uLnTx/>
                <a:uFillTx/>
                <a:latin typeface="Cambria" pitchFamily="18" charset="0"/>
                <a:ea typeface="+mj-ea"/>
                <a:cs typeface="+mj-cs"/>
              </a:rPr>
              <a:t>Text</a:t>
            </a:r>
            <a:r>
              <a:rPr kumimoji="0" lang="en-US" sz="2600" b="1" i="0" u="none" strike="noStrike" kern="1200" cap="none" spc="0" normalizeH="0" noProof="0" dirty="0" smtClean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uLnTx/>
                <a:uFillTx/>
                <a:latin typeface="Cambria" pitchFamily="18" charset="0"/>
                <a:ea typeface="+mj-ea"/>
                <a:cs typeface="+mj-cs"/>
              </a:rPr>
              <a:t> Color: </a:t>
            </a:r>
            <a:r>
              <a:rPr kumimoji="0" lang="en-US" sz="26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Cambria" pitchFamily="18" charset="0"/>
                <a:ea typeface="+mj-ea"/>
                <a:cs typeface="+mj-cs"/>
              </a:rPr>
              <a:t>Black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125"/>
              </a:spcBef>
              <a:spcAft>
                <a:spcPts val="125"/>
              </a:spcAft>
              <a:buClrTx/>
              <a:buSzTx/>
              <a:buFontTx/>
              <a:buNone/>
              <a:tabLst/>
              <a:defRPr/>
            </a:pPr>
            <a:r>
              <a:rPr lang="en-US" sz="2000" b="1" baseline="0" dirty="0" smtClean="0">
                <a:solidFill>
                  <a:schemeClr val="bg1">
                    <a:lumMod val="75000"/>
                  </a:schemeClr>
                </a:solidFill>
                <a:latin typeface="Cambria" pitchFamily="18" charset="0"/>
                <a:ea typeface="+mj-ea"/>
                <a:cs typeface="+mj-cs"/>
              </a:rPr>
              <a:t>Font size 22pt to 26pt</a:t>
            </a:r>
            <a:endParaRPr kumimoji="0" lang="en-US" sz="2000" b="1" i="0" u="none" strike="noStrike" kern="1200" cap="none" spc="0" normalizeH="0" baseline="0" noProof="0" dirty="0" smtClean="0">
              <a:ln>
                <a:noFill/>
              </a:ln>
              <a:solidFill>
                <a:schemeClr val="bg1">
                  <a:lumMod val="75000"/>
                </a:schemeClr>
              </a:solidFill>
              <a:effectLst/>
              <a:uLnTx/>
              <a:uFillTx/>
              <a:latin typeface="Cambria" pitchFamily="18" charset="0"/>
              <a:ea typeface="+mj-ea"/>
              <a:cs typeface="+mj-cs"/>
            </a:endParaRPr>
          </a:p>
        </p:txBody>
      </p:sp>
      <p:sp>
        <p:nvSpPr>
          <p:cNvPr id="10" name="Subtitle 2"/>
          <p:cNvSpPr txBox="1">
            <a:spLocks/>
          </p:cNvSpPr>
          <p:nvPr/>
        </p:nvSpPr>
        <p:spPr>
          <a:xfrm>
            <a:off x="304800" y="4953000"/>
            <a:ext cx="47244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" pitchFamily="18" charset="0"/>
                <a:ea typeface="+mn-ea"/>
                <a:cs typeface="+mn-cs"/>
              </a:rPr>
              <a:t>Presenter Name (Bold)</a:t>
            </a: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uLnTx/>
                <a:uFillTx/>
                <a:latin typeface="Cambria" pitchFamily="18" charset="0"/>
                <a:ea typeface="+mn-ea"/>
                <a:cs typeface="+mn-cs"/>
              </a:rPr>
              <a:t> size 18-24pt</a:t>
            </a:r>
          </a:p>
          <a:p>
            <a:pPr>
              <a:spcBef>
                <a:spcPct val="20000"/>
              </a:spcBef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" pitchFamily="18" charset="0"/>
                <a:ea typeface="+mn-ea"/>
                <a:cs typeface="+mn-cs"/>
              </a:rPr>
              <a:t>Affiliation / Institute (Normal) </a:t>
            </a:r>
            <a:r>
              <a:rPr lang="en-US" b="1" dirty="0" smtClean="0">
                <a:solidFill>
                  <a:schemeClr val="bg1">
                    <a:lumMod val="75000"/>
                  </a:schemeClr>
                </a:solidFill>
                <a:latin typeface="Cambria" pitchFamily="18" charset="0"/>
              </a:rPr>
              <a:t>size 16-20pt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" pitchFamily="18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2"/>
          <p:cNvSpPr txBox="1">
            <a:spLocks/>
          </p:cNvSpPr>
          <p:nvPr/>
        </p:nvSpPr>
        <p:spPr>
          <a:xfrm>
            <a:off x="228600" y="304800"/>
            <a:ext cx="6553200" cy="914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en-US" sz="2400" b="1" dirty="0" smtClean="0">
                <a:latin typeface="Cambria" pitchFamily="18" charset="0"/>
              </a:rPr>
              <a:t>Heading Line 1</a:t>
            </a:r>
          </a:p>
          <a:p>
            <a:pPr marL="342900" indent="-342900">
              <a:spcBef>
                <a:spcPct val="20000"/>
              </a:spcBef>
            </a:pPr>
            <a:r>
              <a:rPr lang="en-US" sz="2400" b="1" dirty="0" smtClean="0">
                <a:latin typeface="Cambria" pitchFamily="18" charset="0"/>
              </a:rPr>
              <a:t>Heading Line 2 </a:t>
            </a:r>
            <a:endParaRPr lang="en-US" sz="2400" dirty="0" smtClean="0">
              <a:latin typeface="Cambria" pitchFamily="18" charset="0"/>
            </a:endParaRPr>
          </a:p>
          <a:p>
            <a:pPr marL="342900" lvl="0" indent="-342900">
              <a:spcBef>
                <a:spcPct val="20000"/>
              </a:spcBef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" pitchFamily="18" charset="0"/>
              <a:ea typeface="+mn-ea"/>
              <a:cs typeface="+mn-cs"/>
            </a:endParaRPr>
          </a:p>
        </p:txBody>
      </p:sp>
      <p:sp>
        <p:nvSpPr>
          <p:cNvPr id="10" name="Subtitle 2"/>
          <p:cNvSpPr txBox="1">
            <a:spLocks/>
          </p:cNvSpPr>
          <p:nvPr/>
        </p:nvSpPr>
        <p:spPr>
          <a:xfrm>
            <a:off x="457200" y="1752600"/>
            <a:ext cx="8229600" cy="426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 algn="ctr">
              <a:spcBef>
                <a:spcPct val="20000"/>
              </a:spcBef>
            </a:pPr>
            <a:endParaRPr lang="en-US" sz="3200" dirty="0" smtClean="0">
              <a:solidFill>
                <a:schemeClr val="bg1">
                  <a:lumMod val="75000"/>
                </a:schemeClr>
              </a:solidFill>
              <a:latin typeface="Cambria" pitchFamily="18" charset="0"/>
            </a:endParaRPr>
          </a:p>
          <a:p>
            <a:pPr marL="342900" lvl="0" indent="-342900" algn="ctr">
              <a:spcBef>
                <a:spcPct val="20000"/>
              </a:spcBef>
            </a:pPr>
            <a:endParaRPr lang="en-US" sz="3200" dirty="0" smtClean="0">
              <a:solidFill>
                <a:schemeClr val="bg1">
                  <a:lumMod val="75000"/>
                </a:schemeClr>
              </a:solidFill>
              <a:latin typeface="Cambria" pitchFamily="18" charset="0"/>
            </a:endParaRPr>
          </a:p>
          <a:p>
            <a:pPr marL="342900" lvl="0" indent="-342900" algn="ctr">
              <a:spcBef>
                <a:spcPct val="20000"/>
              </a:spcBef>
            </a:pPr>
            <a:endParaRPr lang="en-US" sz="3200" dirty="0" smtClean="0">
              <a:solidFill>
                <a:schemeClr val="bg1">
                  <a:lumMod val="75000"/>
                </a:schemeClr>
              </a:solidFill>
              <a:latin typeface="Cambria" pitchFamily="18" charset="0"/>
            </a:endParaRPr>
          </a:p>
          <a:p>
            <a:pPr marL="342900" lvl="0" indent="-342900" algn="ctr">
              <a:spcBef>
                <a:spcPct val="20000"/>
              </a:spcBef>
            </a:pPr>
            <a:r>
              <a:rPr lang="en-US" sz="3200" dirty="0" smtClean="0">
                <a:solidFill>
                  <a:schemeClr val="bg1">
                    <a:lumMod val="75000"/>
                  </a:schemeClr>
                </a:solidFill>
                <a:latin typeface="Cambria" pitchFamily="18" charset="0"/>
              </a:rPr>
              <a:t>Place your data in this space </a:t>
            </a:r>
            <a:endParaRPr kumimoji="0" lang="en-US" sz="320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75000"/>
                </a:schemeClr>
              </a:solidFill>
              <a:effectLst/>
              <a:uLnTx/>
              <a:uFillTx/>
              <a:latin typeface="Cambria" pitchFamily="18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29</Words>
  <Application>Microsoft Office PowerPoint</Application>
  <PresentationFormat>On-screen Show (4:3)</PresentationFormat>
  <Paragraphs>11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Muhammad Afzaal</dc:creator>
  <cp:lastModifiedBy>HP Z6460</cp:lastModifiedBy>
  <cp:revision>23</cp:revision>
  <dcterms:created xsi:type="dcterms:W3CDTF">2006-08-16T00:00:00Z</dcterms:created>
  <dcterms:modified xsi:type="dcterms:W3CDTF">2024-05-16T09:04:34Z</dcterms:modified>
</cp:coreProperties>
</file>